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3" r:id="rId3"/>
  </p:sldMasterIdLst>
  <p:notesMasterIdLst>
    <p:notesMasterId r:id="rId49"/>
  </p:notesMasterIdLst>
  <p:handoutMasterIdLst>
    <p:handoutMasterId r:id="rId50"/>
  </p:handoutMasterIdLst>
  <p:sldIdLst>
    <p:sldId id="256" r:id="rId4"/>
    <p:sldId id="257" r:id="rId5"/>
    <p:sldId id="293" r:id="rId6"/>
    <p:sldId id="258" r:id="rId7"/>
    <p:sldId id="320" r:id="rId8"/>
    <p:sldId id="317" r:id="rId9"/>
    <p:sldId id="306" r:id="rId10"/>
    <p:sldId id="259" r:id="rId11"/>
    <p:sldId id="283" r:id="rId12"/>
    <p:sldId id="284" r:id="rId13"/>
    <p:sldId id="281" r:id="rId14"/>
    <p:sldId id="288" r:id="rId15"/>
    <p:sldId id="289" r:id="rId16"/>
    <p:sldId id="286" r:id="rId17"/>
    <p:sldId id="308" r:id="rId18"/>
    <p:sldId id="318" r:id="rId19"/>
    <p:sldId id="309" r:id="rId20"/>
    <p:sldId id="262" r:id="rId21"/>
    <p:sldId id="273" r:id="rId22"/>
    <p:sldId id="274" r:id="rId23"/>
    <p:sldId id="276" r:id="rId24"/>
    <p:sldId id="277" r:id="rId25"/>
    <p:sldId id="278" r:id="rId26"/>
    <p:sldId id="321" r:id="rId27"/>
    <p:sldId id="279" r:id="rId28"/>
    <p:sldId id="311" r:id="rId29"/>
    <p:sldId id="280" r:id="rId30"/>
    <p:sldId id="322" r:id="rId31"/>
    <p:sldId id="323" r:id="rId32"/>
    <p:sldId id="312" r:id="rId33"/>
    <p:sldId id="269" r:id="rId34"/>
    <p:sldId id="264" r:id="rId35"/>
    <p:sldId id="302" r:id="rId36"/>
    <p:sldId id="305" r:id="rId37"/>
    <p:sldId id="325" r:id="rId38"/>
    <p:sldId id="265" r:id="rId39"/>
    <p:sldId id="324" r:id="rId40"/>
    <p:sldId id="313" r:id="rId41"/>
    <p:sldId id="316" r:id="rId42"/>
    <p:sldId id="315" r:id="rId43"/>
    <p:sldId id="270" r:id="rId44"/>
    <p:sldId id="314" r:id="rId45"/>
    <p:sldId id="290" r:id="rId46"/>
    <p:sldId id="291" r:id="rId47"/>
    <p:sldId id="292" r:id="rId48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6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54" autoAdjust="0"/>
    <p:restoredTop sz="91977" autoAdjust="0"/>
  </p:normalViewPr>
  <p:slideViewPr>
    <p:cSldViewPr>
      <p:cViewPr varScale="1">
        <p:scale>
          <a:sx n="105" d="100"/>
          <a:sy n="105" d="100"/>
        </p:scale>
        <p:origin x="139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347" cy="496490"/>
          </a:xfrm>
          <a:prstGeom prst="rect">
            <a:avLst/>
          </a:prstGeom>
        </p:spPr>
        <p:txBody>
          <a:bodyPr vert="horz" lIns="92156" tIns="46078" rIns="92156" bIns="4607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4" y="2"/>
            <a:ext cx="2946347" cy="496490"/>
          </a:xfrm>
          <a:prstGeom prst="rect">
            <a:avLst/>
          </a:prstGeom>
        </p:spPr>
        <p:txBody>
          <a:bodyPr vert="horz" lIns="92156" tIns="46078" rIns="92156" bIns="46078" rtlCol="0"/>
          <a:lstStyle>
            <a:lvl1pPr algn="r">
              <a:defRPr sz="1200"/>
            </a:lvl1pPr>
          </a:lstStyle>
          <a:p>
            <a:fld id="{81321751-0140-49F8-B58B-74334E0DF69C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1"/>
            <a:ext cx="2946347" cy="496490"/>
          </a:xfrm>
          <a:prstGeom prst="rect">
            <a:avLst/>
          </a:prstGeom>
        </p:spPr>
        <p:txBody>
          <a:bodyPr vert="horz" lIns="92156" tIns="46078" rIns="92156" bIns="4607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4" y="9431601"/>
            <a:ext cx="2946347" cy="496490"/>
          </a:xfrm>
          <a:prstGeom prst="rect">
            <a:avLst/>
          </a:prstGeom>
        </p:spPr>
        <p:txBody>
          <a:bodyPr vert="horz" lIns="92156" tIns="46078" rIns="92156" bIns="46078" rtlCol="0" anchor="b"/>
          <a:lstStyle>
            <a:lvl1pPr algn="r">
              <a:defRPr sz="1200"/>
            </a:lvl1pPr>
          </a:lstStyle>
          <a:p>
            <a:fld id="{6D9F752A-99F6-4F37-B32F-E5632E53A1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87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46" cy="496967"/>
          </a:xfrm>
          <a:prstGeom prst="rect">
            <a:avLst/>
          </a:prstGeom>
        </p:spPr>
        <p:txBody>
          <a:bodyPr vert="horz" lIns="92156" tIns="46078" rIns="92156" bIns="4607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998" y="0"/>
            <a:ext cx="2945646" cy="496967"/>
          </a:xfrm>
          <a:prstGeom prst="rect">
            <a:avLst/>
          </a:prstGeom>
        </p:spPr>
        <p:txBody>
          <a:bodyPr vert="horz" lIns="92156" tIns="46078" rIns="92156" bIns="46078" rtlCol="0"/>
          <a:lstStyle>
            <a:lvl1pPr algn="r">
              <a:defRPr sz="1200"/>
            </a:lvl1pPr>
          </a:lstStyle>
          <a:p>
            <a:fld id="{8F3DA58A-A34B-4072-AC59-F482EF0D90F2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6" tIns="46078" rIns="92156" bIns="4607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5" y="4717219"/>
            <a:ext cx="5439734" cy="4467940"/>
          </a:xfrm>
          <a:prstGeom prst="rect">
            <a:avLst/>
          </a:prstGeom>
        </p:spPr>
        <p:txBody>
          <a:bodyPr vert="horz" lIns="92156" tIns="46078" rIns="92156" bIns="460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260"/>
            <a:ext cx="2945646" cy="496967"/>
          </a:xfrm>
          <a:prstGeom prst="rect">
            <a:avLst/>
          </a:prstGeom>
        </p:spPr>
        <p:txBody>
          <a:bodyPr vert="horz" lIns="92156" tIns="46078" rIns="92156" bIns="4607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998" y="9431260"/>
            <a:ext cx="2945646" cy="496967"/>
          </a:xfrm>
          <a:prstGeom prst="rect">
            <a:avLst/>
          </a:prstGeom>
        </p:spPr>
        <p:txBody>
          <a:bodyPr vert="horz" lIns="92156" tIns="46078" rIns="92156" bIns="46078" rtlCol="0" anchor="b"/>
          <a:lstStyle>
            <a:lvl1pPr algn="r">
              <a:defRPr sz="1200"/>
            </a:lvl1pPr>
          </a:lstStyle>
          <a:p>
            <a:fld id="{8513BC86-D3DD-4BD3-9421-FED4FACA9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2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466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625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158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99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643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94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06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53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02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700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27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060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444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20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472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2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771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52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465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98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96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75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09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362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7709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348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87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8257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758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08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093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55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3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438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3BC86-D3DD-4BD3-9421-FED4FACA9B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43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685805" y="1268365"/>
            <a:ext cx="7772400" cy="1081136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6600" b="1" i="0" baseline="0">
                <a:solidFill>
                  <a:schemeClr val="bg1"/>
                </a:solidFill>
                <a:latin typeface="Trebuchet MS Bold"/>
                <a:cs typeface="Trebuchet MS Bold"/>
              </a:defRPr>
            </a:lvl1pPr>
          </a:lstStyle>
          <a:p>
            <a:r>
              <a:rPr lang="en-GB" dirty="0"/>
              <a:t>.presentation title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62218" y="2505085"/>
            <a:ext cx="5895782" cy="1518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err="1"/>
              <a:t>Nullam</a:t>
            </a:r>
            <a:r>
              <a:rPr lang="en-GB" dirty="0"/>
              <a:t> id </a:t>
            </a:r>
            <a:r>
              <a:rPr lang="en-GB" dirty="0" err="1"/>
              <a:t>dolor</a:t>
            </a:r>
            <a:r>
              <a:rPr lang="en-GB" dirty="0"/>
              <a:t> id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id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lacinia</a:t>
            </a:r>
            <a:r>
              <a:rPr lang="en-GB" dirty="0"/>
              <a:t> </a:t>
            </a:r>
            <a:r>
              <a:rPr lang="en-GB" dirty="0" err="1"/>
              <a:t>bibendum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mattis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purus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fermentum</a:t>
            </a:r>
            <a:r>
              <a:rPr lang="en-GB" dirty="0"/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805543" y="4742970"/>
            <a:ext cx="3655456" cy="297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805542" y="5040248"/>
            <a:ext cx="3655457" cy="7382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Add text here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8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69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/>
              <a:t>Click to edit display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" y="4895220"/>
            <a:ext cx="9144000" cy="196278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4437112"/>
          </a:xfrm>
          <a:prstGeom prst="rect">
            <a:avLst/>
          </a:prstGeom>
          <a:solidFill>
            <a:srgbClr val="E5006D"/>
          </a:solidFill>
          <a:ln>
            <a:noFill/>
          </a:ln>
        </p:spPr>
        <p:txBody>
          <a:bodyPr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34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635"/>
            <a:ext cx="9144000" cy="11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4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20B8776-0B1F-42EB-A6E7-AB7E3AD8E418}" type="datetime1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723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E80F6D-6768-41BC-96DA-D41741DF0AEC}" type="datetime1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087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41F194-947A-40CF-9992-564D509C72B7}" type="datetime1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800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4DC91E1-887E-482D-8A49-0D377817A633}" type="datetime1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94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46FC8C7-D89B-4C1D-AE32-1BFAB61ACC3B}" type="datetime1">
              <a:rPr lang="en-GB" smtClean="0"/>
              <a:t>07/03/2023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864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8F7BA4-6AAC-4C2B-8D10-674B0E13BF61}" type="datetime1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39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2E474-C6B9-4FF4-B259-7C6714F03AA1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7600EB-A5ED-47FD-BDA8-5360D8880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CA2F586-6506-41B6-851B-247DE8FBE42B}" type="datetime1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5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27E015-B1C0-49F1-B11D-E1444805BFA8}" type="datetime1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870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DD95017-1431-4621-9F14-588F41EE82BB}" type="datetime1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C797E9-1047-4107-9A1E-414051057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85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765030"/>
          </a:xfrm>
          <a:prstGeom prst="rect">
            <a:avLst/>
          </a:prstGeom>
          <a:solidFill>
            <a:srgbClr val="FFFC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3940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.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blandit</a:t>
            </a:r>
            <a:r>
              <a:rPr lang="en-GB" dirty="0"/>
              <a:t> tempus </a:t>
            </a:r>
            <a:r>
              <a:rPr lang="en-GB" dirty="0" err="1"/>
              <a:t>porttitor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82153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rgbClr val="2A2A2A"/>
                </a:solidFill>
                <a:latin typeface="Trebuchet MS Bold"/>
                <a:cs typeface="Trebuchet MS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772727"/>
          </a:xfrm>
          <a:prstGeom prst="rect">
            <a:avLst/>
          </a:prstGeom>
          <a:solidFill>
            <a:srgbClr val="EFF5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3940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.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sociis</a:t>
            </a:r>
            <a:r>
              <a:rPr lang="en-GB" dirty="0"/>
              <a:t> </a:t>
            </a:r>
            <a:r>
              <a:rPr lang="en-GB" dirty="0" err="1"/>
              <a:t>natoque</a:t>
            </a:r>
            <a:r>
              <a:rPr lang="en-GB" dirty="0"/>
              <a:t> </a:t>
            </a:r>
            <a:r>
              <a:rPr lang="en-GB" dirty="0" err="1"/>
              <a:t>penatibus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82153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rgbClr val="2A2A2A"/>
                </a:solidFill>
                <a:latin typeface="Trebuchet MS Bold"/>
                <a:cs typeface="Trebuchet MS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780424"/>
          </a:xfrm>
          <a:prstGeom prst="rect">
            <a:avLst/>
          </a:prstGeom>
          <a:solidFill>
            <a:srgbClr val="F3EA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3940"/>
            <a:ext cx="7772400" cy="1470025"/>
          </a:xfrm>
        </p:spPr>
        <p:txBody>
          <a:bodyPr/>
          <a:lstStyle/>
          <a:p>
            <a:r>
              <a:rPr lang="en-GB" dirty="0"/>
              <a:t>.</a:t>
            </a:r>
            <a:r>
              <a:rPr lang="en-GB" dirty="0" err="1"/>
              <a:t>morbi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risus</a:t>
            </a:r>
            <a:r>
              <a:rPr lang="en-GB" dirty="0"/>
              <a:t> ligula </a:t>
            </a:r>
            <a:r>
              <a:rPr lang="en-GB" dirty="0" err="1"/>
              <a:t>porta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382153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rgbClr val="2A2A2A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72727"/>
          </a:xfrm>
          <a:prstGeom prst="rect">
            <a:avLst/>
          </a:prstGeom>
          <a:solidFill>
            <a:srgbClr val="DFF2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3940"/>
            <a:ext cx="7772400" cy="1470025"/>
          </a:xfrm>
        </p:spPr>
        <p:txBody>
          <a:bodyPr/>
          <a:lstStyle/>
          <a:p>
            <a:r>
              <a:rPr lang="en-GB" dirty="0"/>
              <a:t>.</a:t>
            </a:r>
            <a:r>
              <a:rPr lang="en-GB" dirty="0" err="1"/>
              <a:t>donec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non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36571"/>
            <a:ext cx="6400800" cy="1188358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rgbClr val="2A2A2A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51608"/>
            <a:ext cx="8229600" cy="779847"/>
          </a:xfrm>
        </p:spPr>
        <p:txBody>
          <a:bodyPr/>
          <a:lstStyle/>
          <a:p>
            <a:r>
              <a:rPr lang="en-GB"/>
              <a:t>.display </a:t>
            </a:r>
            <a:r>
              <a:rPr lang="en-GB" dirty="0"/>
              <a:t>text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7455"/>
            <a:ext cx="8229600" cy="3548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57199" y="1240288"/>
            <a:ext cx="8155710" cy="622379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rgbClr val="2A2A2A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51608"/>
            <a:ext cx="8229600" cy="13255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.display text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883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51608"/>
            <a:ext cx="8229600" cy="1143000"/>
          </a:xfrm>
        </p:spPr>
        <p:txBody>
          <a:bodyPr/>
          <a:lstStyle/>
          <a:p>
            <a:r>
              <a:rPr lang="en-GB" dirty="0"/>
              <a:t>.display 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771" y="0"/>
            <a:ext cx="9152467" cy="4233334"/>
          </a:xfrm>
          <a:prstGeom prst="rect">
            <a:avLst/>
          </a:prstGeom>
          <a:solidFill>
            <a:srgbClr val="E50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HenshawsLogo-RG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212" y="4717006"/>
            <a:ext cx="2044316" cy="794464"/>
          </a:xfrm>
          <a:prstGeom prst="rect">
            <a:avLst/>
          </a:prstGeom>
        </p:spPr>
      </p:pic>
      <p:pic>
        <p:nvPicPr>
          <p:cNvPr id="28" name="Picture 27" descr="TwitterLogo_#55ace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705" y="6315100"/>
            <a:ext cx="258499" cy="2584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65884" y="6306432"/>
            <a:ext cx="1523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i="0" dirty="0">
                <a:solidFill>
                  <a:srgbClr val="E5006D"/>
                </a:solidFill>
                <a:latin typeface="Trebuchet MS"/>
                <a:cs typeface="Trebuchet MS"/>
              </a:rPr>
              <a:t>@HenshawsCollege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970" y="6306432"/>
            <a:ext cx="1290361" cy="311467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457200" y="6059128"/>
            <a:ext cx="8229600" cy="0"/>
          </a:xfrm>
          <a:prstGeom prst="line">
            <a:avLst/>
          </a:prstGeom>
          <a:ln>
            <a:solidFill>
              <a:srgbClr val="E5006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2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micircle.pd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4928" y="-9071"/>
            <a:ext cx="828193" cy="4224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.display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2318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7" name="Picture 6" descr="HenshawsLogo-RGB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935" y="6048866"/>
            <a:ext cx="1424865" cy="553733"/>
          </a:xfrm>
          <a:prstGeom prst="rect">
            <a:avLst/>
          </a:prstGeom>
        </p:spPr>
      </p:pic>
      <p:pic>
        <p:nvPicPr>
          <p:cNvPr id="11" name="Picture 10" descr="TwitterLogo_#55acee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952" y="6393703"/>
            <a:ext cx="234999" cy="234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258" y="6340326"/>
            <a:ext cx="1290360" cy="3114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9038" y="6357745"/>
            <a:ext cx="1482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E5006D"/>
                </a:solidFill>
                <a:latin typeface="Trebuchet MS"/>
                <a:cs typeface="Trebuchet MS"/>
              </a:rPr>
              <a:t>@HenshawsCollege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775435" y="5336"/>
            <a:ext cx="99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fld id="{68EE542D-3FD5-1040-859D-6030E31DFC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7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spcAft>
          <a:spcPts val="0"/>
        </a:spcAft>
        <a:buNone/>
        <a:defRPr sz="6600" b="1" kern="1200">
          <a:solidFill>
            <a:srgbClr val="E5006D"/>
          </a:solidFill>
          <a:effectLst/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2600" b="0" i="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2200" b="0" i="0" kern="120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Brandon Text Black"/>
          <a:ea typeface="+mn-ea"/>
          <a:cs typeface="Brandon Text Black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–"/>
        <a:defRPr sz="2400" b="0" i="0" kern="1200">
          <a:solidFill>
            <a:schemeClr val="tx1"/>
          </a:solidFill>
          <a:latin typeface="Brandon Text Bold"/>
          <a:ea typeface="+mn-ea"/>
          <a:cs typeface="Brandon Text Bold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1200"/>
        </a:spcAft>
        <a:buFont typeface="Arial"/>
        <a:buChar char="»"/>
        <a:defRPr sz="2400" b="0" i="0" kern="1200">
          <a:solidFill>
            <a:schemeClr val="tx1"/>
          </a:solidFill>
          <a:latin typeface="Brandon Text Bold"/>
          <a:ea typeface="+mn-ea"/>
          <a:cs typeface="Brandon Tex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5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transitions@henshaws.org.uk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GB" sz="4400" b="1" dirty="0">
                <a:latin typeface="Brandon Text Medium" panose="020B0603020203060203" pitchFamily="34" charset="0"/>
              </a:rPr>
              <a:t>A tour around </a:t>
            </a:r>
          </a:p>
          <a:p>
            <a:pPr algn="ctr"/>
            <a:r>
              <a:rPr lang="en-GB" sz="4400" b="1" dirty="0">
                <a:latin typeface="Brandon Text Medium" panose="020B0603020203060203" pitchFamily="34" charset="0"/>
              </a:rPr>
              <a:t>Henshaws Specialist College</a:t>
            </a:r>
            <a:endParaRPr lang="en-GB" sz="4400" dirty="0">
              <a:solidFill>
                <a:schemeClr val="tx1"/>
              </a:solidFill>
              <a:latin typeface="Brandon Text Medium" panose="020B06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78963" y="332582"/>
            <a:ext cx="7772400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Independence Kitchen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BF5F3-035C-4EF1-8DC9-B5EBAFA48A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836712"/>
            <a:ext cx="871296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21112" y="332656"/>
            <a:ext cx="7772400" cy="1223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Cooking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875AD-E2CC-4EDD-BE34-CBF872C68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68" y="928577"/>
            <a:ext cx="799288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4120" y="445253"/>
            <a:ext cx="7772400" cy="1223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Classroom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7558088" cy="43195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GB" sz="2200" b="0" dirty="0"/>
          </a:p>
          <a:p>
            <a:pPr algn="ctr"/>
            <a:endParaRPr lang="en-GB" sz="22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7E562-9A4F-4A9E-B841-582148E60A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80728"/>
            <a:ext cx="86409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39248" y="320826"/>
            <a:ext cx="7772400" cy="1223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7558088" cy="43195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GB" sz="2800" b="0" dirty="0"/>
          </a:p>
          <a:p>
            <a:pPr algn="ctr"/>
            <a:endParaRPr lang="en-GB" sz="2200" b="0" dirty="0"/>
          </a:p>
          <a:p>
            <a:pPr algn="ctr"/>
            <a:endParaRPr lang="en-GB" sz="22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4482B-4B2E-4DC6-BA2C-27A7B89ADF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08721"/>
            <a:ext cx="828092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168" y="435616"/>
            <a:ext cx="77724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Quiet Space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7702550" cy="46799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2400" b="0" dirty="0"/>
              <a:t>    </a:t>
            </a:r>
            <a:endParaRPr lang="en-GB" sz="2600" dirty="0"/>
          </a:p>
          <a:p>
            <a:pPr algn="ctr"/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2485C-C6C9-41FC-8028-051733D161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980728"/>
            <a:ext cx="8784976" cy="48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168" y="435616"/>
            <a:ext cx="77724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Therapy 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7702550" cy="46799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2400" b="0" dirty="0"/>
              <a:t>    </a:t>
            </a:r>
            <a:endParaRPr lang="en-GB" sz="2600" dirty="0"/>
          </a:p>
          <a:p>
            <a:pPr algn="ctr"/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80728"/>
            <a:ext cx="842493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168" y="435616"/>
            <a:ext cx="77724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Sensory 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7702550" cy="46799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2400" b="0" dirty="0"/>
              <a:t>    </a:t>
            </a:r>
            <a:endParaRPr lang="en-GB" sz="2600" dirty="0"/>
          </a:p>
          <a:p>
            <a:pPr algn="ctr"/>
            <a:endParaRPr lang="en-GB" sz="2800" dirty="0"/>
          </a:p>
        </p:txBody>
      </p:sp>
      <p:pic>
        <p:nvPicPr>
          <p:cNvPr id="5" name="Picture 2" descr="https://www.henshaws.org.uk/wp-content/uploads/2020/07/Sensory-Room-4-1024x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48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8168" y="435616"/>
            <a:ext cx="77724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Dining Hall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7702550" cy="46799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2400" b="0" dirty="0"/>
              <a:t>    </a:t>
            </a:r>
            <a:endParaRPr lang="en-GB" sz="2600" dirty="0"/>
          </a:p>
          <a:p>
            <a:pPr algn="ctr"/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1438"/>
            <a:ext cx="8928992" cy="474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65554" y="405000"/>
            <a:ext cx="7772400" cy="8366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Brandon Text Medium" panose="020B0603020203060203" pitchFamily="34" charset="0"/>
              </a:rPr>
              <a:t>Assistive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AD68C-FDAF-4A8C-BA6F-48D7FFDDF1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80728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8151" y="476672"/>
            <a:ext cx="7772400" cy="5762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Sports Hall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F0DF2-5251-4248-91B6-7B48C8663E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052934"/>
            <a:ext cx="8856984" cy="48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549275"/>
            <a:ext cx="7772400" cy="14700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br>
              <a:rPr lang="en-GB" sz="4000" b="1" dirty="0"/>
            </a:br>
            <a:br>
              <a:rPr lang="en-GB" b="1" dirty="0"/>
            </a:b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EDFC7-3AF7-4BF0-9D68-4AE16F104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53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5503" y="33265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Gym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36147-3154-46A8-B95C-246DF31A95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80728"/>
            <a:ext cx="8856984" cy="48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1179" y="404664"/>
            <a:ext cx="7772400" cy="5127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Swimming Pool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0617B-FB70-4CC5-BB35-BFFAD839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17426"/>
            <a:ext cx="8784976" cy="488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0428" y="548680"/>
            <a:ext cx="7772400" cy="5762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Swimming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9C4F3-8900-4CEA-915F-FB66507811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0" y="1143162"/>
            <a:ext cx="8720348" cy="46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61470" y="548680"/>
            <a:ext cx="7772400" cy="12239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Hydro Pool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D5BF9-533D-48E8-A6B2-B02B8839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7849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61470" y="548680"/>
            <a:ext cx="7772400" cy="12239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Outside Gym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4" y="1340768"/>
            <a:ext cx="8091253" cy="44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08414" y="620688"/>
            <a:ext cx="7772400" cy="5762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College Grounds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786C8-BC9D-4983-8041-89B833CC4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950"/>
            <a:ext cx="8712968" cy="46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08414" y="620688"/>
            <a:ext cx="7772400" cy="5762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 err="1">
                <a:latin typeface="Brandon Text Medium" panose="020B0603020203060203" pitchFamily="34" charset="0"/>
              </a:rPr>
              <a:t>Ribble</a:t>
            </a:r>
            <a:r>
              <a:rPr lang="en-GB" sz="3600" b="1" dirty="0">
                <a:latin typeface="Brandon Text Medium" panose="020B0603020203060203" pitchFamily="34" charset="0"/>
              </a:rPr>
              <a:t>  House</a:t>
            </a:r>
          </a:p>
        </p:txBody>
      </p:sp>
      <p:pic>
        <p:nvPicPr>
          <p:cNvPr id="5" name="Picture 2" descr="https://www.henshaws.org.uk/wp-content/uploads/2020/07/DSC_2740-1024x7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2493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4905" y="441548"/>
            <a:ext cx="7772400" cy="12239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Sensory Garden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765175"/>
            <a:ext cx="7558088" cy="49672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05" y="980728"/>
            <a:ext cx="7845527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4905" y="441548"/>
            <a:ext cx="7772400" cy="12239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Sensory Garden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765175"/>
            <a:ext cx="7558088" cy="49672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66659"/>
            <a:ext cx="8424936" cy="491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4905" y="441548"/>
            <a:ext cx="7772400" cy="12239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Sensory Garden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765175"/>
            <a:ext cx="7558088" cy="49672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09637"/>
            <a:ext cx="7704856" cy="49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henshaws.org.uk/wp-content/uploads/2020/07/Front-of-College-2-1024x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" y="836712"/>
            <a:ext cx="898842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9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4905" y="441548"/>
            <a:ext cx="7772400" cy="12239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Rain Garden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765175"/>
            <a:ext cx="7558088" cy="49672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pic>
        <p:nvPicPr>
          <p:cNvPr id="5" name="Picture 2" descr="https://www.henshaws.org.uk/wp-content/uploads/2020/07/Rain-Garden-1024x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49694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98590" y="404664"/>
            <a:ext cx="7772400" cy="7651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The Potting Shed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C27A9-CDB2-4E40-A22C-BE81292A0A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80728"/>
            <a:ext cx="864096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0830" y="260648"/>
            <a:ext cx="777240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Horticulture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810E0-9F38-4C46-9618-FB362D7DA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64704"/>
            <a:ext cx="86409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272808" cy="4752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47667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Brandon Text Bold" panose="020B0803020203060203" pitchFamily="34" charset="0"/>
              </a:rPr>
              <a:t>Forest School</a:t>
            </a:r>
          </a:p>
        </p:txBody>
      </p:sp>
    </p:spTree>
    <p:extLst>
      <p:ext uri="{BB962C8B-B14F-4D97-AF65-F5344CB8AC3E}">
        <p14:creationId xmlns:p14="http://schemas.microsoft.com/office/powerpoint/2010/main" val="2067641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47667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Brandon Text Bold" panose="020B0803020203060203" pitchFamily="34" charset="0"/>
              </a:rPr>
              <a:t>Forest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7849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98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47667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Brandon Text Bold" panose="020B0803020203060203" pitchFamily="34" charset="0"/>
              </a:rPr>
              <a:t>Education Levels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2251B-91E2-71D9-9A33-BE8A1F10A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307669"/>
            <a:ext cx="4680520" cy="456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50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3323" y="530315"/>
            <a:ext cx="77724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Halls of Residence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689CC-2305-42B9-8793-2227E28F2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52736"/>
            <a:ext cx="861199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B725-3539-4159-AFE9-68B9CE50460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21804" y="260648"/>
            <a:ext cx="7772400" cy="6921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Evening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9AE12-E157-DBAD-E4A9-2B086918B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36712"/>
            <a:ext cx="356079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3323" y="530315"/>
            <a:ext cx="77724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Halls of Residence </a:t>
            </a:r>
          </a:p>
        </p:txBody>
      </p:sp>
      <p:pic>
        <p:nvPicPr>
          <p:cNvPr id="5" name="Picture 4" descr="C:\Users\StefanieN\AppData\Local\Microsoft\Windows\INetCache\Content.Outlook\O37XFZHA\IMG_20220215_1435509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5976664" cy="4612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5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548680"/>
            <a:ext cx="7772400" cy="936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Student Rooms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24744"/>
            <a:ext cx="820891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0830" y="188640"/>
            <a:ext cx="777240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Reception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836613"/>
            <a:ext cx="7559675" cy="48958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/>
            <a:endParaRPr lang="en-GB" sz="5600" b="0" dirty="0">
              <a:latin typeface="Trebuchet MS" panose="020B0603020202020204" pitchFamily="34" charset="0"/>
            </a:endParaRPr>
          </a:p>
          <a:p>
            <a:pPr algn="ctr"/>
            <a:endParaRPr lang="en-GB" sz="6400" b="0" u="sng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GB" sz="6400" b="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6400" b="0" dirty="0"/>
              <a:t> </a:t>
            </a:r>
          </a:p>
          <a:p>
            <a:pPr algn="ctr"/>
            <a:endParaRPr lang="en-GB" sz="7200" b="0" dirty="0"/>
          </a:p>
          <a:p>
            <a:pPr algn="ctr"/>
            <a:r>
              <a:rPr lang="en-GB" sz="9600" b="0" dirty="0"/>
              <a:t>	</a:t>
            </a:r>
            <a:endParaRPr lang="en-GB" dirty="0"/>
          </a:p>
        </p:txBody>
      </p:sp>
      <p:pic>
        <p:nvPicPr>
          <p:cNvPr id="6" name="Picture 2" descr="https://www.henshaws.org.uk/wp-content/uploads/2020/07/Reception-2-1024x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613"/>
            <a:ext cx="8540774" cy="50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548680"/>
            <a:ext cx="7772400" cy="936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Student Rooms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34340"/>
            <a:ext cx="7200800" cy="48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548680"/>
            <a:ext cx="7772400" cy="936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Student Rooms</a:t>
            </a:r>
          </a:p>
        </p:txBody>
      </p:sp>
      <p:pic>
        <p:nvPicPr>
          <p:cNvPr id="5" name="Picture 4" descr="C:\Users\StefanieN\AppData\Local\Microsoft\Windows\INetCache\Content.Outlook\O37XFZHA\IMG_20220215_1433285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96752"/>
            <a:ext cx="7772400" cy="4381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0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548680"/>
            <a:ext cx="7772400" cy="9366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Student Rooms</a:t>
            </a:r>
          </a:p>
        </p:txBody>
      </p:sp>
      <p:pic>
        <p:nvPicPr>
          <p:cNvPr id="4" name="Picture 3" descr="C:\Users\StefanieN\AppData\Local\Microsoft\Windows\INetCache\Content.Outlook\O37XFZHA\IMG_20220215_1433556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630616" cy="4525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C25A9-A0A5-4570-8D89-29EE97360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3004"/>
            <a:ext cx="8712968" cy="4754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3768" y="476672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Brandon Text Medium" panose="020B0603020203060203" pitchFamily="34" charset="0"/>
              </a:rPr>
              <a:t>Communal Kitchen</a:t>
            </a:r>
          </a:p>
        </p:txBody>
      </p:sp>
    </p:spTree>
    <p:extLst>
      <p:ext uri="{BB962C8B-B14F-4D97-AF65-F5344CB8AC3E}">
        <p14:creationId xmlns:p14="http://schemas.microsoft.com/office/powerpoint/2010/main" val="324235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B725-3539-4159-AFE9-68B9CE50460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21804" y="260648"/>
            <a:ext cx="7772400" cy="6921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Communal Living Room</a:t>
            </a:r>
          </a:p>
        </p:txBody>
      </p:sp>
      <p:pic>
        <p:nvPicPr>
          <p:cNvPr id="5" name="Picture 4" descr="C:\Users\StefanieN\AppData\Local\Microsoft\Windows\INetCache\Content.Outlook\O37XFZHA\IMG_20220215_1435295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4" y="952798"/>
            <a:ext cx="7666619" cy="4780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6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0720-6C13-4B7C-B9B3-9DCB4A9D809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8295" y="620688"/>
            <a:ext cx="7772400" cy="187220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b="1" dirty="0">
                <a:latin typeface="Brandon Text Medium" panose="020B0603020203060203" pitchFamily="34" charset="0"/>
              </a:rPr>
              <a:t>Thank you for looking around </a:t>
            </a:r>
            <a:br>
              <a:rPr lang="en-GB" b="1" dirty="0">
                <a:latin typeface="Brandon Text Medium" panose="020B0603020203060203" pitchFamily="34" charset="0"/>
              </a:rPr>
            </a:br>
            <a:r>
              <a:rPr lang="en-GB" sz="5400" b="1" dirty="0" err="1">
                <a:solidFill>
                  <a:srgbClr val="E5006D"/>
                </a:solidFill>
                <a:latin typeface="Brandon Text Medium" panose="020B0603020203060203" pitchFamily="34" charset="0"/>
              </a:rPr>
              <a:t>Henhsaws</a:t>
            </a:r>
            <a:r>
              <a:rPr lang="en-GB" sz="5400" b="1" dirty="0">
                <a:solidFill>
                  <a:srgbClr val="E5006D"/>
                </a:solidFill>
                <a:latin typeface="Brandon Text Medium" panose="020B0603020203060203" pitchFamily="34" charset="0"/>
              </a:rPr>
              <a:t> Specialist College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3CEA5F-4580-46A5-AAC2-380B818A792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39552" y="2708920"/>
            <a:ext cx="7989887" cy="230554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/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5006D"/>
              </a:solidFill>
              <a:effectLst/>
              <a:uLnTx/>
              <a:uFillTx/>
              <a:latin typeface="Trebuchet MS"/>
              <a:ea typeface="+mj-ea"/>
            </a:endParaRPr>
          </a:p>
          <a:p>
            <a:pPr marL="0" indent="0" algn="ctr">
              <a:buNone/>
            </a:pPr>
            <a:r>
              <a:rPr kumimoji="0" lang="en-GB" sz="5200" b="1" i="0" u="none" strike="noStrike" kern="1200" cap="none" spc="0" normalizeH="0" baseline="0" noProof="0" dirty="0">
                <a:ln>
                  <a:noFill/>
                </a:ln>
                <a:solidFill>
                  <a:srgbClr val="E5006D"/>
                </a:solidFill>
                <a:effectLst/>
                <a:uLnTx/>
                <a:uFillTx/>
                <a:latin typeface="Brandon Text Medium" panose="020B0603020203060203" pitchFamily="34" charset="0"/>
                <a:ea typeface="+mj-ea"/>
              </a:rPr>
              <a:t>Any Questions?</a:t>
            </a:r>
          </a:p>
          <a:p>
            <a:pPr marL="0" indent="0" algn="ctr">
              <a:buNone/>
            </a:pPr>
            <a:r>
              <a:rPr lang="en-GB" sz="2800" b="1" dirty="0">
                <a:latin typeface="Brandon Text Medium" panose="020B0603020203060203" pitchFamily="34" charset="0"/>
                <a:ea typeface="+mj-ea"/>
              </a:rPr>
              <a:t>Please contact us at: </a:t>
            </a:r>
          </a:p>
          <a:p>
            <a:pPr marL="0" indent="0" algn="ctr">
              <a:buNone/>
            </a:pPr>
            <a:r>
              <a:rPr lang="en-GB" sz="2800" b="1" dirty="0">
                <a:latin typeface="Brandon Text Medium" panose="020B0603020203060203" pitchFamily="34" charset="0"/>
                <a:ea typeface="+mj-ea"/>
              </a:rPr>
              <a:t> </a:t>
            </a:r>
            <a:r>
              <a:rPr lang="en-GB" sz="2800" b="1" dirty="0">
                <a:latin typeface="Brandon Text Medium" panose="020B0603020203060203" pitchFamily="34" charset="0"/>
                <a:ea typeface="+mj-ea"/>
                <a:hlinkClick r:id="rId2"/>
              </a:rPr>
              <a:t>transitions@henshaws.org.uk</a:t>
            </a:r>
            <a:endParaRPr lang="en-GB" sz="2800" b="1" dirty="0">
              <a:latin typeface="Brandon Text Medium" panose="020B0603020203060203" pitchFamily="34" charset="0"/>
              <a:ea typeface="+mj-ea"/>
            </a:endParaRPr>
          </a:p>
          <a:p>
            <a:pPr marL="0" indent="0" algn="ctr">
              <a:buNone/>
            </a:pPr>
            <a:r>
              <a:rPr lang="en-GB" sz="2800" b="1" dirty="0">
                <a:latin typeface="Brandon Text Medium" panose="020B0603020203060203" pitchFamily="34" charset="0"/>
                <a:ea typeface="+mj-ea"/>
              </a:rPr>
              <a:t>Or call</a:t>
            </a:r>
          </a:p>
          <a:p>
            <a:pPr marL="0" indent="0" algn="ctr">
              <a:buNone/>
            </a:pPr>
            <a:r>
              <a:rPr lang="en-GB" sz="2800" b="1" dirty="0">
                <a:latin typeface="Brandon Text Medium" panose="020B0603020203060203" pitchFamily="34" charset="0"/>
                <a:ea typeface="+mj-ea"/>
              </a:rPr>
              <a:t>01423 886451</a:t>
            </a:r>
            <a:endParaRPr lang="en-GB" sz="2800" dirty="0">
              <a:latin typeface="Brandon Text Medium" panose="020B0603020203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0830" y="188640"/>
            <a:ext cx="777240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A Corridor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836613"/>
            <a:ext cx="7559675" cy="48958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/>
            <a:endParaRPr lang="en-GB" sz="5600" b="0" dirty="0">
              <a:latin typeface="Trebuchet MS" panose="020B0603020202020204" pitchFamily="34" charset="0"/>
            </a:endParaRPr>
          </a:p>
          <a:p>
            <a:pPr algn="ctr"/>
            <a:endParaRPr lang="en-GB" sz="6400" b="0" u="sng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GB" sz="6400" b="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6400" b="0" dirty="0"/>
              <a:t> </a:t>
            </a:r>
          </a:p>
          <a:p>
            <a:pPr algn="ctr"/>
            <a:endParaRPr lang="en-GB" sz="7200" b="0" dirty="0"/>
          </a:p>
          <a:p>
            <a:pPr algn="ctr"/>
            <a:r>
              <a:rPr lang="en-GB" sz="9600" b="0" dirty="0"/>
              <a:t>	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30" y="692696"/>
            <a:ext cx="77724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1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1861" y="378175"/>
            <a:ext cx="7772400" cy="7635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B Corridor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96975"/>
            <a:ext cx="7702550" cy="45354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 sz="2200" b="0" dirty="0"/>
          </a:p>
          <a:p>
            <a:endParaRPr lang="en-GB" sz="2400" b="0" dirty="0"/>
          </a:p>
          <a:p>
            <a:pPr algn="ctr"/>
            <a:endParaRPr lang="en-GB" sz="2600" dirty="0"/>
          </a:p>
          <a:p>
            <a:pPr algn="ctr"/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908720"/>
            <a:ext cx="626469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6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0830" y="188640"/>
            <a:ext cx="777240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Art Rooms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836613"/>
            <a:ext cx="7559675" cy="48958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ctr"/>
            <a:endParaRPr lang="en-GB" sz="5600" b="0" dirty="0">
              <a:latin typeface="Trebuchet MS" panose="020B0603020202020204" pitchFamily="34" charset="0"/>
            </a:endParaRPr>
          </a:p>
          <a:p>
            <a:pPr algn="ctr"/>
            <a:endParaRPr lang="en-GB" sz="6400" b="0" u="sng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GB" sz="6400" b="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6400" b="0" dirty="0"/>
              <a:t> </a:t>
            </a:r>
          </a:p>
          <a:p>
            <a:pPr algn="ctr"/>
            <a:endParaRPr lang="en-GB" sz="7200" b="0" dirty="0"/>
          </a:p>
          <a:p>
            <a:pPr algn="ctr"/>
            <a:r>
              <a:rPr lang="en-GB" sz="9600" b="0" dirty="0"/>
              <a:t>	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5D53C-2C00-483F-AA21-27F567197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25" y="692697"/>
            <a:ext cx="871781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4073" y="173707"/>
            <a:ext cx="8351837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Art session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557338"/>
            <a:ext cx="7920038" cy="46799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9AC29-2FD9-477B-AD65-9AD12B8E0E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92696"/>
            <a:ext cx="882047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78904" y="246864"/>
            <a:ext cx="7772400" cy="792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Brandon Text Medium" panose="020B0603020203060203" pitchFamily="34" charset="0"/>
              </a:rPr>
              <a:t>Music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519EE-F76E-467D-B385-008E2B3279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764704"/>
            <a:ext cx="86409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pen Day 15.03.17powerpoint - rece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Henshaws Colle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nshaws College" id="{74C66ABD-A64B-42BD-93F1-8D4C099B2DA1}" vid="{26FC1547-5DFC-49C2-B552-D283E21DA93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henshaws</Template>
  <TotalTime>1554</TotalTime>
  <Words>165</Words>
  <Application>Microsoft Office PowerPoint</Application>
  <PresentationFormat>On-screen Show (4:3)</PresentationFormat>
  <Paragraphs>114</Paragraphs>
  <Slides>45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Brandon Text Black</vt:lpstr>
      <vt:lpstr>Brandon Text Bold</vt:lpstr>
      <vt:lpstr>Brandon Text Medium</vt:lpstr>
      <vt:lpstr>Calibri</vt:lpstr>
      <vt:lpstr>Calibri Light</vt:lpstr>
      <vt:lpstr>Trebuchet MS</vt:lpstr>
      <vt:lpstr>Trebuchet MS Bold</vt:lpstr>
      <vt:lpstr>Open Day 15.03.17powerpoint - reception</vt:lpstr>
      <vt:lpstr>Office Theme</vt:lpstr>
      <vt:lpstr>Henshaws College</vt:lpstr>
      <vt:lpstr>PowerPoint Presentation</vt:lpstr>
      <vt:lpstr>  </vt:lpstr>
      <vt:lpstr>PowerPoint Presentation</vt:lpstr>
      <vt:lpstr>Reception</vt:lpstr>
      <vt:lpstr>A Corridor</vt:lpstr>
      <vt:lpstr>B Corridor </vt:lpstr>
      <vt:lpstr>Art Rooms</vt:lpstr>
      <vt:lpstr>Art session</vt:lpstr>
      <vt:lpstr>Music session</vt:lpstr>
      <vt:lpstr>Independence Kitchen</vt:lpstr>
      <vt:lpstr>Cooking session</vt:lpstr>
      <vt:lpstr>Classroom</vt:lpstr>
      <vt:lpstr>Learning</vt:lpstr>
      <vt:lpstr>Quiet Space</vt:lpstr>
      <vt:lpstr>Therapy Room</vt:lpstr>
      <vt:lpstr>Sensory Room</vt:lpstr>
      <vt:lpstr>Dining Hall</vt:lpstr>
      <vt:lpstr>Assistive Technology</vt:lpstr>
      <vt:lpstr>Sports Hall</vt:lpstr>
      <vt:lpstr>Gym</vt:lpstr>
      <vt:lpstr>Swimming Pool</vt:lpstr>
      <vt:lpstr>Swimming session</vt:lpstr>
      <vt:lpstr>Hydro Pool</vt:lpstr>
      <vt:lpstr>Outside Gym</vt:lpstr>
      <vt:lpstr>College Grounds</vt:lpstr>
      <vt:lpstr>Ribble  House</vt:lpstr>
      <vt:lpstr>Sensory Garden</vt:lpstr>
      <vt:lpstr>Sensory Garden</vt:lpstr>
      <vt:lpstr>Sensory Garden</vt:lpstr>
      <vt:lpstr>Rain Garden</vt:lpstr>
      <vt:lpstr>The Potting Shed</vt:lpstr>
      <vt:lpstr>Horticulture</vt:lpstr>
      <vt:lpstr>PowerPoint Presentation</vt:lpstr>
      <vt:lpstr>PowerPoint Presentation</vt:lpstr>
      <vt:lpstr>PowerPoint Presentation</vt:lpstr>
      <vt:lpstr>Halls of Residence </vt:lpstr>
      <vt:lpstr>Evening Activities</vt:lpstr>
      <vt:lpstr>Halls of Residence </vt:lpstr>
      <vt:lpstr>Student Rooms</vt:lpstr>
      <vt:lpstr>Student Rooms</vt:lpstr>
      <vt:lpstr>Student Rooms</vt:lpstr>
      <vt:lpstr>Student Rooms</vt:lpstr>
      <vt:lpstr>PowerPoint Presentation</vt:lpstr>
      <vt:lpstr>Communal Living Room</vt:lpstr>
      <vt:lpstr>Thank you for looking around  Henhsaws Specialist College</vt:lpstr>
    </vt:vector>
  </TitlesOfParts>
  <Company>HSBP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 Inman</dc:creator>
  <cp:lastModifiedBy>Stefanie Noble</cp:lastModifiedBy>
  <cp:revision>183</cp:revision>
  <cp:lastPrinted>2020-03-09T10:31:24Z</cp:lastPrinted>
  <dcterms:created xsi:type="dcterms:W3CDTF">2017-03-14T10:35:46Z</dcterms:created>
  <dcterms:modified xsi:type="dcterms:W3CDTF">2023-03-07T16:46:15Z</dcterms:modified>
</cp:coreProperties>
</file>